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7F2B1A6-CB77-44E2-9FBC-36967642C842}" type="datetimeFigureOut">
              <a:rPr lang="en-US" smtClean="0"/>
              <a:t>5/13/2013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DEF0BBD-FF37-4773-8C2C-3B461A1A92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EF0BBD-FF37-4773-8C2C-3B461A1A92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EF0BBD-FF37-4773-8C2C-3B461A1A92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EF0BBD-FF37-4773-8C2C-3B461A1A929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DEF0BBD-FF37-4773-8C2C-3B461A1A929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EF0BBD-FF37-4773-8C2C-3B461A1A929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DEF0BBD-FF37-4773-8C2C-3B461A1A929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DEF0BBD-FF37-4773-8C2C-3B461A1A929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7F2B1A6-CB77-44E2-9FBC-36967642C842}" type="datetimeFigureOut">
              <a:rPr lang="en-US" smtClean="0"/>
              <a:t>5/13/2013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DEF0BBD-FF37-4773-8C2C-3B461A1A92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7F2B1A6-CB77-44E2-9FBC-36967642C842}" type="datetimeFigureOut">
              <a:rPr lang="en-US" smtClean="0"/>
              <a:t>5/13/2013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DEF0BBD-FF37-4773-8C2C-3B461A1A929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7F2B1A6-CB77-44E2-9FBC-36967642C842}" type="datetimeFigureOut">
              <a:rPr lang="en-US" smtClean="0"/>
              <a:t>5/13/2013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DEF0BBD-FF37-4773-8C2C-3B461A1A929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7F2B1A6-CB77-44E2-9FBC-36967642C842}" type="datetimeFigureOut">
              <a:rPr lang="en-US" smtClean="0"/>
              <a:t>5/13/2013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EF0BBD-FF37-4773-8C2C-3B461A1A92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endrivelinux.com/universal-usb-installer-easy-as-1-2-3/" TargetMode="External"/><Relationship Id="rId2" Type="http://schemas.openxmlformats.org/officeDocument/2006/relationships/hyperlink" Target="http://www.pendrivelinux.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Installing Ubuntu 12.04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2237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dirty="0"/>
              <a:t>Allocate drive space</a:t>
            </a:r>
          </a:p>
          <a:p>
            <a:pPr fontAlgn="base"/>
            <a:r>
              <a:rPr lang="en-US" dirty="0"/>
              <a:t>Use the checkboxes to choose whether you'd like to Install Ubuntu alongside another operating system, delete your existing operating system and replace it with Ubuntu, or — if you're an advanced user — choose the </a:t>
            </a:r>
            <a:r>
              <a:rPr lang="en-US" b="1" dirty="0"/>
              <a:t>'Something </a:t>
            </a:r>
            <a:r>
              <a:rPr lang="en-US" b="1" dirty="0" err="1"/>
              <a:t>else'</a:t>
            </a:r>
            <a:r>
              <a:rPr lang="en-US" dirty="0" err="1"/>
              <a:t>option</a:t>
            </a:r>
            <a:endParaRPr lang="en-US" dirty="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87011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7170" name="Picture 2" descr="http://assets.ubuntu.com/sites/ubuntu/latest/u/img/download/desktop-1204-instal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57262"/>
            <a:ext cx="6324600" cy="40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891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dirty="0"/>
              <a:t>Begin the installation</a:t>
            </a:r>
          </a:p>
          <a:p>
            <a:pPr fontAlgn="base"/>
            <a:r>
              <a:rPr lang="en-US" dirty="0"/>
              <a:t>Depending on your previous selections, you can now verify that you have chosen the way in which you would like to install Ubuntu. The installation process will begin when you click the Install Now button.</a:t>
            </a:r>
          </a:p>
          <a:p>
            <a:pPr fontAlgn="base"/>
            <a:r>
              <a:rPr lang="en-US" dirty="0"/>
              <a:t>Ubuntu needs about 4.5 GB to install, so add a few extra GB to allow for your files.</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89865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917862" cy="379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207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dirty="0"/>
              <a:t>Select your location</a:t>
            </a:r>
          </a:p>
          <a:p>
            <a:pPr fontAlgn="base"/>
            <a:r>
              <a:rPr lang="en-US" dirty="0"/>
              <a:t>If you are connected to the internet, this should be done automatically. Check your location is correct and </a:t>
            </a:r>
            <a:r>
              <a:rPr lang="en-US" dirty="0" err="1"/>
              <a:t>click</a:t>
            </a:r>
            <a:r>
              <a:rPr lang="en-US" b="1" dirty="0" err="1"/>
              <a:t>'Forward</a:t>
            </a:r>
            <a:r>
              <a:rPr lang="en-US" b="1" dirty="0"/>
              <a:t>'</a:t>
            </a:r>
            <a:r>
              <a:rPr lang="en-US" dirty="0"/>
              <a:t> to proceed. If you're unsure of your time zone, type the name of the town you're in or click on the map and we'll help you find it.</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42093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39562"/>
            <a:ext cx="5943600" cy="431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905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a:t>Select your preferred keyboard layout</a:t>
            </a:r>
            <a:br>
              <a:rPr lang="en-US" dirty="0"/>
            </a:b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1"/>
            <a:ext cx="5695184" cy="414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6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pPr fontAlgn="base"/>
            <a:r>
              <a:rPr lang="en-US" dirty="0"/>
              <a:t>Enter your login and password details</a:t>
            </a:r>
            <a:br>
              <a:rPr lang="en-US" dirty="0"/>
            </a:b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55805"/>
            <a:ext cx="5562600" cy="405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8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a:bodyPr>
          <a:lstStyle/>
          <a:p>
            <a:r>
              <a:rPr lang="en-US" dirty="0" smtClean="0"/>
              <a:t>That’s It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285638" cy="384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28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the installation is over and the computer is restarted, you will be greeted by the login screen of Ubuntu.</a:t>
            </a:r>
          </a:p>
          <a:p>
            <a:endParaRPr lang="en-US" dirty="0"/>
          </a:p>
        </p:txBody>
      </p:sp>
      <p:sp>
        <p:nvSpPr>
          <p:cNvPr id="2" name="Title 1"/>
          <p:cNvSpPr>
            <a:spLocks noGrp="1"/>
          </p:cNvSpPr>
          <p:nvPr>
            <p:ph type="title"/>
          </p:nvPr>
        </p:nvSpPr>
        <p:spPr/>
        <p:txBody>
          <a:bodyPr>
            <a:normAutofit fontScale="90000"/>
          </a:bodyPr>
          <a:lstStyle/>
          <a:p>
            <a:r>
              <a:rPr lang="en-US" dirty="0" smtClean="0"/>
              <a:t>Login Screen</a:t>
            </a:r>
            <a:br>
              <a:rPr lang="en-US" dirty="0" smtClean="0"/>
            </a:b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6043279" cy="353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4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easiest way to put Ubuntu onto your stick is to use the USB installer provided at </a:t>
            </a:r>
            <a:r>
              <a:rPr lang="en-US" dirty="0">
                <a:hlinkClick r:id="rId2"/>
              </a:rPr>
              <a:t>pendrivelinux.com</a:t>
            </a:r>
            <a:r>
              <a:rPr lang="en-US" dirty="0"/>
              <a:t>. </a:t>
            </a:r>
            <a:endParaRPr lang="en-US" dirty="0" smtClean="0"/>
          </a:p>
          <a:p>
            <a:endParaRPr lang="en-US" dirty="0"/>
          </a:p>
          <a:p>
            <a:r>
              <a:rPr lang="en-US" dirty="0" smtClean="0"/>
              <a:t>You’ll </a:t>
            </a:r>
            <a:r>
              <a:rPr lang="en-US" dirty="0"/>
              <a:t>need to </a:t>
            </a:r>
            <a:r>
              <a:rPr lang="en-US" dirty="0">
                <a:hlinkClick r:id="rId3"/>
              </a:rPr>
              <a:t>download and install</a:t>
            </a:r>
            <a:r>
              <a:rPr lang="en-US" dirty="0"/>
              <a:t> and follow the instructions.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96639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endParaRPr lang="en-US" b="1" dirty="0"/>
          </a:p>
          <a:p>
            <a:r>
              <a:rPr lang="en-US" dirty="0"/>
              <a:t>All </a:t>
            </a:r>
            <a:r>
              <a:rPr lang="en-US" dirty="0" smtClean="0"/>
              <a:t>GUI-based </a:t>
            </a:r>
            <a:r>
              <a:rPr lang="en-US" dirty="0"/>
              <a:t>operating systems use a </a:t>
            </a:r>
            <a:r>
              <a:rPr lang="en-US" i="1" dirty="0"/>
              <a:t>desktop environment</a:t>
            </a:r>
            <a:r>
              <a:rPr lang="en-US" dirty="0"/>
              <a:t>. Desktop environments</a:t>
            </a:r>
          </a:p>
          <a:p>
            <a:endParaRPr lang="en-US" dirty="0" smtClean="0"/>
          </a:p>
          <a:p>
            <a:r>
              <a:rPr lang="en-US" dirty="0" smtClean="0"/>
              <a:t>encompass </a:t>
            </a:r>
            <a:r>
              <a:rPr lang="en-US" dirty="0"/>
              <a:t>many things, such as:</a:t>
            </a:r>
          </a:p>
          <a:p>
            <a:pPr lvl="1"/>
            <a:r>
              <a:rPr lang="en-US" dirty="0" smtClean="0"/>
              <a:t> The </a:t>
            </a:r>
            <a:r>
              <a:rPr lang="en-US" dirty="0"/>
              <a:t>look and feel of your system</a:t>
            </a:r>
          </a:p>
          <a:p>
            <a:pPr lvl="1"/>
            <a:r>
              <a:rPr lang="en-US" dirty="0" smtClean="0"/>
              <a:t>The </a:t>
            </a:r>
            <a:r>
              <a:rPr lang="en-US" dirty="0"/>
              <a:t>way the desktop is laid out</a:t>
            </a:r>
          </a:p>
          <a:p>
            <a:pPr lvl="1"/>
            <a:r>
              <a:rPr lang="en-US" dirty="0" smtClean="0"/>
              <a:t>How </a:t>
            </a:r>
            <a:r>
              <a:rPr lang="en-US" dirty="0"/>
              <a:t>the desktop is navigated by the user</a:t>
            </a:r>
          </a:p>
          <a:p>
            <a:endParaRPr lang="en-US" dirty="0" smtClean="0"/>
          </a:p>
          <a:p>
            <a:r>
              <a:rPr lang="en-US" dirty="0" smtClean="0"/>
              <a:t>In </a:t>
            </a:r>
            <a:r>
              <a:rPr lang="en-US" dirty="0"/>
              <a:t>Linux distributions (such as Ubuntu), a number of desktop </a:t>
            </a:r>
            <a:r>
              <a:rPr lang="en-US" dirty="0" smtClean="0"/>
              <a:t>environments </a:t>
            </a:r>
            <a:r>
              <a:rPr lang="en-US" dirty="0"/>
              <a:t>are available. Ubuntu uses Unity as the default desktop </a:t>
            </a:r>
            <a:r>
              <a:rPr lang="en-US" dirty="0" smtClean="0"/>
              <a:t>environment</a:t>
            </a:r>
          </a:p>
          <a:p>
            <a:endParaRPr lang="en-US" dirty="0" smtClean="0"/>
          </a:p>
          <a:p>
            <a:r>
              <a:rPr lang="en-US" dirty="0" smtClean="0"/>
              <a:t>This </a:t>
            </a:r>
            <a:r>
              <a:rPr lang="en-US" dirty="0"/>
              <a:t>initial view is comprised of the e Desktop Background </a:t>
            </a:r>
            <a:r>
              <a:rPr lang="en-US" dirty="0" smtClean="0"/>
              <a:t>and two </a:t>
            </a:r>
            <a:r>
              <a:rPr lang="en-US" i="1" dirty="0"/>
              <a:t>bars</a:t>
            </a:r>
            <a:r>
              <a:rPr lang="en-US" dirty="0"/>
              <a:t>—one is horizontally located at the top of your desktop called </a:t>
            </a:r>
            <a:r>
              <a:rPr lang="en-US" dirty="0" smtClean="0"/>
              <a:t>the Menu </a:t>
            </a:r>
            <a:r>
              <a:rPr lang="en-US" dirty="0"/>
              <a:t>Bar, and the other bar is vertically oriented at the far le, called </a:t>
            </a:r>
            <a:r>
              <a:rPr lang="en-US" b="1" dirty="0" smtClean="0"/>
              <a:t>the Launcher</a:t>
            </a:r>
            <a:r>
              <a:rPr lang="en-US" dirty="0"/>
              <a:t>.</a:t>
            </a:r>
          </a:p>
        </p:txBody>
      </p:sp>
      <p:sp>
        <p:nvSpPr>
          <p:cNvPr id="2" name="Title 1"/>
          <p:cNvSpPr>
            <a:spLocks noGrp="1"/>
          </p:cNvSpPr>
          <p:nvPr>
            <p:ph type="title"/>
          </p:nvPr>
        </p:nvSpPr>
        <p:spPr/>
        <p:txBody>
          <a:bodyPr/>
          <a:lstStyle/>
          <a:p>
            <a:r>
              <a:rPr lang="en-US" b="1" dirty="0" smtClean="0"/>
              <a:t>Unity</a:t>
            </a:r>
            <a:endParaRPr lang="en-US" dirty="0"/>
          </a:p>
        </p:txBody>
      </p:sp>
    </p:spTree>
    <p:extLst>
      <p:ext uri="{BB962C8B-B14F-4D97-AF65-F5344CB8AC3E}">
        <p14:creationId xmlns:p14="http://schemas.microsoft.com/office/powerpoint/2010/main" val="2145752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778691"/>
          </a:xfrm>
        </p:spPr>
        <p:txBody>
          <a:bodyPr>
            <a:normAutofit fontScale="47500" lnSpcReduction="20000"/>
          </a:bodyPr>
          <a:lstStyle/>
          <a:p>
            <a:r>
              <a:rPr lang="en-US" b="1" dirty="0"/>
              <a:t>The Menu Bar</a:t>
            </a:r>
          </a:p>
          <a:p>
            <a:r>
              <a:rPr lang="en-US" dirty="0" smtClean="0"/>
              <a:t>The </a:t>
            </a:r>
            <a:r>
              <a:rPr lang="en-US" dirty="0"/>
              <a:t>menu bar incorporates common functions used in </a:t>
            </a:r>
            <a:r>
              <a:rPr lang="en-US" dirty="0" smtClean="0"/>
              <a:t>Ubuntu. </a:t>
            </a:r>
          </a:p>
          <a:p>
            <a:r>
              <a:rPr lang="en-US" dirty="0" smtClean="0"/>
              <a:t>The icons </a:t>
            </a:r>
            <a:r>
              <a:rPr lang="en-US" dirty="0"/>
              <a:t>on the far-right of the menu bar are called the </a:t>
            </a:r>
            <a:r>
              <a:rPr lang="en-US" i="1" dirty="0"/>
              <a:t>indicator area</a:t>
            </a:r>
            <a:r>
              <a:rPr lang="en-US" dirty="0"/>
              <a:t>. </a:t>
            </a:r>
            <a:r>
              <a:rPr lang="en-US" dirty="0" smtClean="0"/>
              <a:t>The </a:t>
            </a:r>
            <a:r>
              <a:rPr lang="en-US" dirty="0"/>
              <a:t>most common indicators are (</a:t>
            </a:r>
            <a:r>
              <a:rPr lang="en-US" dirty="0" smtClean="0"/>
              <a:t>starting from </a:t>
            </a:r>
            <a:r>
              <a:rPr lang="en-US" dirty="0"/>
              <a:t>the </a:t>
            </a:r>
            <a:r>
              <a:rPr lang="en-US" dirty="0" smtClean="0"/>
              <a:t>left)</a:t>
            </a:r>
            <a:endParaRPr lang="en-US" dirty="0"/>
          </a:p>
          <a:p>
            <a:pPr marL="457200" lvl="1" indent="0">
              <a:buNone/>
            </a:pPr>
            <a:endParaRPr lang="en-US" dirty="0"/>
          </a:p>
          <a:p>
            <a:r>
              <a:rPr lang="en-US" i="1" dirty="0"/>
              <a:t>Keyboard indicator </a:t>
            </a:r>
            <a:r>
              <a:rPr lang="en-US" dirty="0"/>
              <a:t>allows you to select the keyboard layout you would </a:t>
            </a:r>
            <a:r>
              <a:rPr lang="en-US" dirty="0" smtClean="0"/>
              <a:t>like and </a:t>
            </a:r>
            <a:r>
              <a:rPr lang="en-US" dirty="0"/>
              <a:t>change your keyboard </a:t>
            </a:r>
            <a:r>
              <a:rPr lang="en-US" dirty="0" smtClean="0"/>
              <a:t>preferences. </a:t>
            </a:r>
          </a:p>
          <a:p>
            <a:pPr marL="0" indent="0">
              <a:buNone/>
            </a:pPr>
            <a:endParaRPr lang="en-US" dirty="0"/>
          </a:p>
          <a:p>
            <a:r>
              <a:rPr lang="en-US" i="1" dirty="0"/>
              <a:t>Messaging indicator </a:t>
            </a:r>
            <a:r>
              <a:rPr lang="en-US" dirty="0"/>
              <a:t>incorporates all your </a:t>
            </a:r>
            <a:r>
              <a:rPr lang="en-US" i="1" dirty="0"/>
              <a:t>social applications</a:t>
            </a:r>
            <a:r>
              <a:rPr lang="en-US" dirty="0"/>
              <a:t>. From </a:t>
            </a:r>
            <a:r>
              <a:rPr lang="en-US" dirty="0" smtClean="0"/>
              <a:t>here, you </a:t>
            </a:r>
            <a:r>
              <a:rPr lang="en-US" dirty="0"/>
              <a:t>can access your instant messenger client, your email client, </a:t>
            </a:r>
            <a:r>
              <a:rPr lang="en-US" dirty="0" smtClean="0"/>
              <a:t>your </a:t>
            </a:r>
            <a:r>
              <a:rPr lang="en-US" dirty="0" err="1" smtClean="0"/>
              <a:t>microblogging</a:t>
            </a:r>
            <a:r>
              <a:rPr lang="en-US" dirty="0" smtClean="0"/>
              <a:t> </a:t>
            </a:r>
            <a:r>
              <a:rPr lang="en-US" dirty="0"/>
              <a:t>application, and even </a:t>
            </a:r>
            <a:r>
              <a:rPr lang="en-US" dirty="0" err="1"/>
              <a:t>UbuntuOne</a:t>
            </a:r>
            <a:r>
              <a:rPr lang="en-US" dirty="0"/>
              <a:t>, your personal cloud</a:t>
            </a:r>
            <a:r>
              <a:rPr lang="en-US" dirty="0" smtClean="0"/>
              <a:t>!</a:t>
            </a:r>
          </a:p>
          <a:p>
            <a:endParaRPr lang="en-US" dirty="0"/>
          </a:p>
          <a:p>
            <a:r>
              <a:rPr lang="en-US" i="1" dirty="0"/>
              <a:t>Network indicator </a:t>
            </a:r>
            <a:r>
              <a:rPr lang="en-US" dirty="0"/>
              <a:t>allows you to manage your network connections </a:t>
            </a:r>
            <a:r>
              <a:rPr lang="en-US" dirty="0" smtClean="0"/>
              <a:t>and connect </a:t>
            </a:r>
            <a:r>
              <a:rPr lang="en-US" dirty="0"/>
              <a:t>quickly and easily to a wired or wireless network.</a:t>
            </a:r>
          </a:p>
          <a:p>
            <a:endParaRPr lang="en-US" i="1" dirty="0" smtClean="0"/>
          </a:p>
          <a:p>
            <a:r>
              <a:rPr lang="en-US" i="1" dirty="0" smtClean="0"/>
              <a:t>Sound </a:t>
            </a:r>
            <a:r>
              <a:rPr lang="en-US" i="1" dirty="0"/>
              <a:t>indicator </a:t>
            </a:r>
            <a:r>
              <a:rPr lang="en-US" dirty="0"/>
              <a:t>provides an easy way to adjust the sound volume as well </a:t>
            </a:r>
            <a:r>
              <a:rPr lang="en-US" dirty="0" smtClean="0"/>
              <a:t>as access </a:t>
            </a:r>
            <a:r>
              <a:rPr lang="en-US" dirty="0"/>
              <a:t>your music player and sound </a:t>
            </a:r>
            <a:r>
              <a:rPr lang="en-US" dirty="0" smtClean="0"/>
              <a:t>settings</a:t>
            </a:r>
            <a:r>
              <a:rPr lang="en-US" dirty="0"/>
              <a:t>.</a:t>
            </a:r>
          </a:p>
          <a:p>
            <a:endParaRPr lang="en-US" i="1" dirty="0" smtClean="0"/>
          </a:p>
          <a:p>
            <a:r>
              <a:rPr lang="en-US" i="1" dirty="0" smtClean="0"/>
              <a:t>Clock </a:t>
            </a:r>
            <a:r>
              <a:rPr lang="en-US" dirty="0"/>
              <a:t>displays the current time and provides an easy way to access </a:t>
            </a:r>
            <a:r>
              <a:rPr lang="en-US" dirty="0" smtClean="0"/>
              <a:t>your calendar </a:t>
            </a:r>
            <a:r>
              <a:rPr lang="en-US" dirty="0"/>
              <a:t>and </a:t>
            </a:r>
            <a:r>
              <a:rPr lang="en-US" i="1" dirty="0"/>
              <a:t>Time and Date </a:t>
            </a:r>
            <a:r>
              <a:rPr lang="en-US" i="1" dirty="0" smtClean="0"/>
              <a:t>settings</a:t>
            </a:r>
            <a:r>
              <a:rPr lang="en-US" dirty="0"/>
              <a:t>.</a:t>
            </a:r>
          </a:p>
          <a:p>
            <a:endParaRPr lang="en-US" i="1" dirty="0" smtClean="0"/>
          </a:p>
          <a:p>
            <a:r>
              <a:rPr lang="en-US" i="1" dirty="0" smtClean="0"/>
              <a:t>User </a:t>
            </a:r>
            <a:r>
              <a:rPr lang="en-US" i="1" dirty="0"/>
              <a:t>menu </a:t>
            </a:r>
            <a:r>
              <a:rPr lang="en-US" dirty="0"/>
              <a:t>allows you to easily switch between different users and </a:t>
            </a:r>
            <a:r>
              <a:rPr lang="en-US" dirty="0" smtClean="0"/>
              <a:t>access your </a:t>
            </a:r>
            <a:r>
              <a:rPr lang="en-US" dirty="0"/>
              <a:t>online and user </a:t>
            </a:r>
            <a:r>
              <a:rPr lang="en-US" i="1" dirty="0"/>
              <a:t>accounts</a:t>
            </a:r>
            <a:r>
              <a:rPr lang="en-US" dirty="0"/>
              <a:t>.</a:t>
            </a:r>
          </a:p>
          <a:p>
            <a:endParaRPr lang="en-US" i="1" dirty="0" smtClean="0"/>
          </a:p>
          <a:p>
            <a:r>
              <a:rPr lang="en-US" i="1" dirty="0" smtClean="0"/>
              <a:t>Session </a:t>
            </a:r>
            <a:r>
              <a:rPr lang="en-US" i="1" dirty="0"/>
              <a:t>indicator </a:t>
            </a:r>
            <a:r>
              <a:rPr lang="en-US" dirty="0"/>
              <a:t>provides an easy way to access </a:t>
            </a:r>
            <a:r>
              <a:rPr lang="en-US" i="1" dirty="0"/>
              <a:t>System </a:t>
            </a:r>
            <a:r>
              <a:rPr lang="en-US" i="1" dirty="0" smtClean="0"/>
              <a:t>Settings</a:t>
            </a:r>
            <a:r>
              <a:rPr lang="en-US" dirty="0"/>
              <a:t>, </a:t>
            </a:r>
            <a:r>
              <a:rPr lang="en-US" i="1" dirty="0" smtClean="0"/>
              <a:t>Updates</a:t>
            </a:r>
            <a:r>
              <a:rPr lang="en-US" dirty="0" smtClean="0"/>
              <a:t>, Printers</a:t>
            </a:r>
            <a:r>
              <a:rPr lang="en-US" dirty="0"/>
              <a:t>, and session options for locking your computer, logging out </a:t>
            </a:r>
            <a:r>
              <a:rPr lang="en-US" dirty="0" smtClean="0"/>
              <a:t>of your </a:t>
            </a:r>
            <a:r>
              <a:rPr lang="en-US" dirty="0"/>
              <a:t>session, restarting the computer, or </a:t>
            </a:r>
            <a:r>
              <a:rPr lang="en-US" dirty="0" smtClean="0"/>
              <a:t>shutting </a:t>
            </a:r>
            <a:r>
              <a:rPr lang="en-US" dirty="0"/>
              <a:t>down completely.</a:t>
            </a:r>
          </a:p>
        </p:txBody>
      </p:sp>
      <p:sp>
        <p:nvSpPr>
          <p:cNvPr id="2" name="Title 1"/>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715000"/>
            <a:ext cx="32766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862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a:t>
            </a:r>
            <a:r>
              <a:rPr lang="en-US" dirty="0"/>
              <a:t>vertical bar of icons on the </a:t>
            </a:r>
            <a:r>
              <a:rPr lang="en-US" dirty="0" smtClean="0"/>
              <a:t>left </a:t>
            </a:r>
            <a:r>
              <a:rPr lang="en-US" dirty="0"/>
              <a:t>side of the screen is called </a:t>
            </a:r>
            <a:r>
              <a:rPr lang="en-US" dirty="0" smtClean="0"/>
              <a:t>the Launcher</a:t>
            </a:r>
            <a:r>
              <a:rPr lang="en-US" dirty="0"/>
              <a:t>. </a:t>
            </a:r>
            <a:endParaRPr lang="en-US" dirty="0" smtClean="0"/>
          </a:p>
          <a:p>
            <a:r>
              <a:rPr lang="en-US" dirty="0" smtClean="0"/>
              <a:t>The </a:t>
            </a:r>
            <a:r>
              <a:rPr lang="en-US" dirty="0"/>
              <a:t>Launcher provides easy access to applications, </a:t>
            </a:r>
            <a:r>
              <a:rPr lang="en-US" dirty="0" smtClean="0"/>
              <a:t>mounted devices</a:t>
            </a:r>
            <a:r>
              <a:rPr lang="en-US" dirty="0"/>
              <a:t>, and the </a:t>
            </a:r>
            <a:r>
              <a:rPr lang="en-US" b="1" dirty="0"/>
              <a:t>Trash</a:t>
            </a:r>
            <a:r>
              <a:rPr lang="en-US" dirty="0"/>
              <a:t>. All running applications on your system will </a:t>
            </a:r>
            <a:r>
              <a:rPr lang="en-US" dirty="0" smtClean="0"/>
              <a:t>place an </a:t>
            </a:r>
            <a:r>
              <a:rPr lang="en-US" dirty="0"/>
              <a:t>icon in the Launcher while the application is running. </a:t>
            </a:r>
            <a:endParaRPr lang="en-US" dirty="0" smtClean="0"/>
          </a:p>
          <a:p>
            <a:r>
              <a:rPr lang="en-US" dirty="0" smtClean="0"/>
              <a:t>The </a:t>
            </a:r>
            <a:r>
              <a:rPr lang="en-US" dirty="0"/>
              <a:t>first icon </a:t>
            </a:r>
            <a:r>
              <a:rPr lang="en-US" dirty="0" smtClean="0"/>
              <a:t>at the </a:t>
            </a:r>
            <a:r>
              <a:rPr lang="en-US" dirty="0"/>
              <a:t>top of the Launcher is the Dash, a major innovation and core </a:t>
            </a:r>
            <a:r>
              <a:rPr lang="en-US" dirty="0" smtClean="0"/>
              <a:t>element of </a:t>
            </a:r>
            <a:r>
              <a:rPr lang="en-US" dirty="0"/>
              <a:t>Unity</a:t>
            </a:r>
          </a:p>
        </p:txBody>
      </p:sp>
      <p:sp>
        <p:nvSpPr>
          <p:cNvPr id="2" name="Title 1"/>
          <p:cNvSpPr>
            <a:spLocks noGrp="1"/>
          </p:cNvSpPr>
          <p:nvPr>
            <p:ph type="title"/>
          </p:nvPr>
        </p:nvSpPr>
        <p:spPr/>
        <p:txBody>
          <a:bodyPr/>
          <a:lstStyle/>
          <a:p>
            <a:r>
              <a:rPr lang="en-US" b="1" dirty="0"/>
              <a:t>The Launcher</a:t>
            </a:r>
            <a:endParaRPr lang="en-US" dirty="0"/>
          </a:p>
        </p:txBody>
      </p:sp>
    </p:spTree>
    <p:extLst>
      <p:ext uri="{BB962C8B-B14F-4D97-AF65-F5344CB8AC3E}">
        <p14:creationId xmlns:p14="http://schemas.microsoft.com/office/powerpoint/2010/main" val="2752631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768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To run an application from the Launcher (or cause an already-running </a:t>
            </a:r>
            <a:r>
              <a:rPr lang="en-US" sz="2400" dirty="0" smtClean="0"/>
              <a:t>application </a:t>
            </a:r>
            <a:r>
              <a:rPr lang="en-US" sz="2400" dirty="0"/>
              <a:t>to appear), just click on the application’s icon. </a:t>
            </a:r>
            <a:endParaRPr lang="en-US" sz="2400" dirty="0" smtClean="0"/>
          </a:p>
          <a:p>
            <a:r>
              <a:rPr lang="en-US" sz="2400" dirty="0" smtClean="0"/>
              <a:t>Running applications will </a:t>
            </a:r>
            <a:r>
              <a:rPr lang="en-US" sz="2400" dirty="0"/>
              <a:t>have one or more triangles on the </a:t>
            </a:r>
            <a:r>
              <a:rPr lang="en-US" sz="2400" dirty="0" smtClean="0"/>
              <a:t>left </a:t>
            </a:r>
            <a:r>
              <a:rPr lang="en-US" sz="2400" dirty="0"/>
              <a:t>side of its icon, </a:t>
            </a:r>
            <a:r>
              <a:rPr lang="en-US" sz="2400" dirty="0" smtClean="0"/>
              <a:t>indicating the </a:t>
            </a:r>
            <a:r>
              <a:rPr lang="en-US" sz="2400" dirty="0"/>
              <a:t>number of application windows open for this application. </a:t>
            </a:r>
          </a:p>
          <a:p>
            <a:r>
              <a:rPr lang="en-US" sz="2400" dirty="0"/>
              <a:t>You can also run an application through the Dash. </a:t>
            </a:r>
          </a:p>
        </p:txBody>
      </p:sp>
      <p:sp>
        <p:nvSpPr>
          <p:cNvPr id="2" name="Title 1"/>
          <p:cNvSpPr>
            <a:spLocks noGrp="1"/>
          </p:cNvSpPr>
          <p:nvPr>
            <p:ph type="title"/>
          </p:nvPr>
        </p:nvSpPr>
        <p:spPr/>
        <p:txBody>
          <a:bodyPr/>
          <a:lstStyle/>
          <a:p>
            <a:r>
              <a:rPr lang="en-US" dirty="0" smtClean="0"/>
              <a:t>Running Applications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06" y="4529138"/>
            <a:ext cx="27908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89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dirty="0"/>
              <a:t>Dash is a tool to help you access and find applications and files on your </a:t>
            </a:r>
            <a:r>
              <a:rPr lang="en-US" dirty="0" smtClean="0"/>
              <a:t>computer </a:t>
            </a:r>
            <a:r>
              <a:rPr lang="en-US" dirty="0"/>
              <a:t>quickly. </a:t>
            </a:r>
            <a:endParaRPr lang="en-US" dirty="0" smtClean="0"/>
          </a:p>
          <a:p>
            <a:r>
              <a:rPr lang="en-US" dirty="0" smtClean="0"/>
              <a:t>If </a:t>
            </a:r>
            <a:r>
              <a:rPr lang="en-US" dirty="0"/>
              <a:t>you are a Windows user, you’ll find the Dash to </a:t>
            </a:r>
            <a:r>
              <a:rPr lang="en-US" dirty="0" smtClean="0"/>
              <a:t>be a </a:t>
            </a:r>
            <a:r>
              <a:rPr lang="en-US" dirty="0"/>
              <a:t>more advanced </a:t>
            </a:r>
            <a:r>
              <a:rPr lang="en-US" i="1" dirty="0"/>
              <a:t>Start Menu</a:t>
            </a:r>
            <a:r>
              <a:rPr lang="en-US" dirty="0"/>
              <a:t>. </a:t>
            </a:r>
            <a:endParaRPr lang="en-US" dirty="0" smtClean="0"/>
          </a:p>
          <a:p>
            <a:r>
              <a:rPr lang="en-US" dirty="0" smtClean="0"/>
              <a:t>If </a:t>
            </a:r>
            <a:r>
              <a:rPr lang="en-US" dirty="0"/>
              <a:t>you are a Mac user, the Dash is similar </a:t>
            </a:r>
            <a:r>
              <a:rPr lang="en-US" dirty="0" smtClean="0"/>
              <a:t>to Launchpad </a:t>
            </a:r>
            <a:r>
              <a:rPr lang="en-US" dirty="0"/>
              <a:t>in the dock.</a:t>
            </a:r>
          </a:p>
        </p:txBody>
      </p:sp>
      <p:sp>
        <p:nvSpPr>
          <p:cNvPr id="2" name="Title 1"/>
          <p:cNvSpPr>
            <a:spLocks noGrp="1"/>
          </p:cNvSpPr>
          <p:nvPr>
            <p:ph type="title"/>
          </p:nvPr>
        </p:nvSpPr>
        <p:spPr/>
        <p:txBody>
          <a:bodyPr/>
          <a:lstStyle/>
          <a:p>
            <a:r>
              <a:rPr lang="en-US" dirty="0" smtClean="0"/>
              <a:t>The Dash</a:t>
            </a:r>
            <a:endParaRPr lang="en-US" dirty="0"/>
          </a:p>
        </p:txBody>
      </p:sp>
    </p:spTree>
    <p:extLst>
      <p:ext uri="{BB962C8B-B14F-4D97-AF65-F5344CB8AC3E}">
        <p14:creationId xmlns:p14="http://schemas.microsoft.com/office/powerpoint/2010/main" val="4234418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705600"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15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Workspaces are also known as virtual desktops. </a:t>
            </a:r>
            <a:endParaRPr lang="en-US" sz="2400" dirty="0" smtClean="0"/>
          </a:p>
          <a:p>
            <a:r>
              <a:rPr lang="en-US" sz="2400" dirty="0" smtClean="0"/>
              <a:t>These </a:t>
            </a:r>
            <a:r>
              <a:rPr lang="en-US" sz="2400" dirty="0"/>
              <a:t>separate views </a:t>
            </a:r>
            <a:r>
              <a:rPr lang="en-US" sz="2400" dirty="0" smtClean="0"/>
              <a:t>of your </a:t>
            </a:r>
            <a:r>
              <a:rPr lang="en-US" sz="2400" dirty="0"/>
              <a:t>desktop allow you to group applications together, and by doing </a:t>
            </a:r>
            <a:r>
              <a:rPr lang="en-US" sz="2400" dirty="0" smtClean="0"/>
              <a:t>so, help </a:t>
            </a:r>
            <a:r>
              <a:rPr lang="en-US" sz="2400" dirty="0"/>
              <a:t>to reduce </a:t>
            </a:r>
            <a:r>
              <a:rPr lang="en-US" sz="2400" dirty="0" smtClean="0"/>
              <a:t>cluster </a:t>
            </a:r>
            <a:r>
              <a:rPr lang="en-US" sz="2400" dirty="0"/>
              <a:t>and improve desktop navigation. </a:t>
            </a:r>
            <a:endParaRPr lang="en-US" sz="2400" dirty="0" smtClean="0"/>
          </a:p>
          <a:p>
            <a:r>
              <a:rPr lang="en-US" sz="2400" dirty="0" smtClean="0"/>
              <a:t>For </a:t>
            </a:r>
            <a:r>
              <a:rPr lang="en-US" sz="2400" dirty="0"/>
              <a:t>example, in </a:t>
            </a:r>
            <a:r>
              <a:rPr lang="en-US" sz="2400" dirty="0" smtClean="0"/>
              <a:t>one</a:t>
            </a:r>
            <a:r>
              <a:rPr lang="en-US" sz="2400" dirty="0"/>
              <a:t> workspace, you can open all of your media applications; your office suite </a:t>
            </a:r>
            <a:r>
              <a:rPr lang="en-US" sz="2400" dirty="0" smtClean="0"/>
              <a:t>in another</a:t>
            </a:r>
            <a:r>
              <a:rPr lang="en-US" sz="2400" dirty="0"/>
              <a:t>, and your web browser open in a third workspace. </a:t>
            </a:r>
            <a:endParaRPr lang="en-US" sz="2400" dirty="0" smtClean="0"/>
          </a:p>
          <a:p>
            <a:r>
              <a:rPr lang="en-US" sz="2400" dirty="0" smtClean="0"/>
              <a:t>Ubuntu </a:t>
            </a:r>
            <a:r>
              <a:rPr lang="en-US" sz="2400" dirty="0"/>
              <a:t>has </a:t>
            </a:r>
            <a:r>
              <a:rPr lang="en-US" sz="2400" dirty="0" smtClean="0"/>
              <a:t>four workspaces </a:t>
            </a:r>
            <a:r>
              <a:rPr lang="en-US" sz="2400" dirty="0"/>
              <a:t>by default</a:t>
            </a:r>
            <a:r>
              <a:rPr lang="en-US" sz="2400" dirty="0" smtClean="0"/>
              <a:t>.</a:t>
            </a:r>
          </a:p>
          <a:p>
            <a:endParaRPr lang="en-US" sz="2400" dirty="0"/>
          </a:p>
        </p:txBody>
      </p:sp>
      <p:sp>
        <p:nvSpPr>
          <p:cNvPr id="2" name="Title 1"/>
          <p:cNvSpPr>
            <a:spLocks noGrp="1"/>
          </p:cNvSpPr>
          <p:nvPr>
            <p:ph type="title"/>
          </p:nvPr>
        </p:nvSpPr>
        <p:spPr/>
        <p:txBody>
          <a:bodyPr/>
          <a:lstStyle/>
          <a:p>
            <a:r>
              <a:rPr lang="en-US" dirty="0" smtClean="0"/>
              <a:t>Workspaces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257800"/>
            <a:ext cx="223837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087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t>
            </a:r>
            <a:r>
              <a:rPr lang="en-US" dirty="0"/>
              <a:t>are numerous ways to install </a:t>
            </a:r>
            <a:r>
              <a:rPr lang="en-US" dirty="0" smtClean="0"/>
              <a:t>software </a:t>
            </a:r>
            <a:r>
              <a:rPr lang="en-US" dirty="0"/>
              <a:t>on an operating system. </a:t>
            </a:r>
            <a:endParaRPr lang="en-US" dirty="0" smtClean="0"/>
          </a:p>
          <a:p>
            <a:r>
              <a:rPr lang="en-US" dirty="0" smtClean="0"/>
              <a:t>In Ubuntu</a:t>
            </a:r>
            <a:r>
              <a:rPr lang="en-US" dirty="0"/>
              <a:t>, the quickest and easiest way to find and install new applications </a:t>
            </a:r>
            <a:r>
              <a:rPr lang="en-US" dirty="0" smtClean="0"/>
              <a:t>is through </a:t>
            </a:r>
            <a:r>
              <a:rPr lang="en-US" dirty="0"/>
              <a:t>the Ubuntu </a:t>
            </a:r>
            <a:r>
              <a:rPr lang="en-US" dirty="0" smtClean="0"/>
              <a:t>Software </a:t>
            </a:r>
            <a:r>
              <a:rPr lang="en-US" dirty="0"/>
              <a:t>Center</a:t>
            </a:r>
            <a:r>
              <a:rPr lang="en-US" dirty="0" smtClean="0"/>
              <a:t>.</a:t>
            </a:r>
          </a:p>
          <a:p>
            <a:r>
              <a:rPr lang="en-US" dirty="0" smtClean="0"/>
              <a:t>The </a:t>
            </a:r>
            <a:r>
              <a:rPr lang="en-US" dirty="0"/>
              <a:t>Ubuntu </a:t>
            </a:r>
            <a:r>
              <a:rPr lang="en-US" dirty="0" smtClean="0"/>
              <a:t>Software </a:t>
            </a:r>
            <a:r>
              <a:rPr lang="en-US" dirty="0"/>
              <a:t>Center can be used to install applications that </a:t>
            </a:r>
            <a:r>
              <a:rPr lang="en-US" dirty="0" smtClean="0"/>
              <a:t>are available </a:t>
            </a:r>
            <a:r>
              <a:rPr lang="en-US" dirty="0"/>
              <a:t>in the official Ubuntu repositories</a:t>
            </a:r>
          </a:p>
        </p:txBody>
      </p:sp>
      <p:sp>
        <p:nvSpPr>
          <p:cNvPr id="2" name="Title 1"/>
          <p:cNvSpPr>
            <a:spLocks noGrp="1"/>
          </p:cNvSpPr>
          <p:nvPr>
            <p:ph type="title"/>
          </p:nvPr>
        </p:nvSpPr>
        <p:spPr/>
        <p:txBody>
          <a:bodyPr/>
          <a:lstStyle/>
          <a:p>
            <a:r>
              <a:rPr lang="en-US" dirty="0" smtClean="0"/>
              <a:t>Software Center</a:t>
            </a:r>
            <a:endParaRPr lang="en-US" dirty="0"/>
          </a:p>
        </p:txBody>
      </p:sp>
    </p:spTree>
    <p:extLst>
      <p:ext uri="{BB962C8B-B14F-4D97-AF65-F5344CB8AC3E}">
        <p14:creationId xmlns:p14="http://schemas.microsoft.com/office/powerpoint/2010/main" val="3347984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4773" y="1481138"/>
            <a:ext cx="603445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Software Manager</a:t>
            </a:r>
            <a:endParaRPr lang="en-US"/>
          </a:p>
        </p:txBody>
      </p:sp>
    </p:spTree>
    <p:extLst>
      <p:ext uri="{BB962C8B-B14F-4D97-AF65-F5344CB8AC3E}">
        <p14:creationId xmlns:p14="http://schemas.microsoft.com/office/powerpoint/2010/main" val="295726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Select Ubuntu Desktop Edition from the dropdown list.</a:t>
            </a:r>
          </a:p>
          <a:p>
            <a:endParaRPr lang="en-US" dirty="0"/>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286000"/>
            <a:ext cx="42291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475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dirty="0"/>
              <a:t>Click </a:t>
            </a:r>
            <a:r>
              <a:rPr lang="en-US" b="1" dirty="0"/>
              <a:t>'Browse'</a:t>
            </a:r>
            <a:r>
              <a:rPr lang="en-US" dirty="0"/>
              <a:t> and open the downloaded ISO file.</a:t>
            </a:r>
          </a:p>
          <a:p>
            <a:r>
              <a:rPr lang="en-US" dirty="0" smtClean="0"/>
              <a:t/>
            </a:r>
            <a:br>
              <a:rPr lang="en-US" dirty="0" smtClean="0"/>
            </a:br>
            <a:endParaRPr lang="en-US" dirty="0"/>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33675"/>
            <a:ext cx="42291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assets.ubuntu.com/sites/ubuntu/latest/u/img/download/create-usb-window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705966"/>
            <a:ext cx="4520044" cy="339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18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dirty="0"/>
              <a:t>Choose the USB drive and click </a:t>
            </a:r>
            <a:r>
              <a:rPr lang="en-US" b="1" dirty="0"/>
              <a:t>'Create'</a:t>
            </a:r>
            <a:r>
              <a:rPr lang="en-US" dirty="0"/>
              <a:t>.</a:t>
            </a:r>
          </a:p>
          <a:p>
            <a:pPr marL="0" indent="0">
              <a:buNone/>
            </a:pPr>
            <a:r>
              <a:rPr lang="en-US" dirty="0" smtClean="0"/>
              <a:t/>
            </a:r>
            <a:br>
              <a:rPr lang="en-US" dirty="0" smtClean="0"/>
            </a:br>
            <a:endParaRPr lang="en-US" dirty="0"/>
          </a:p>
        </p:txBody>
      </p:sp>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590800"/>
            <a:ext cx="42291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88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dirty="0"/>
              <a:t>Most newer computers can boot from USB. You should see a welcome screen prompting you to choose your language and giving you the option to install Ubuntu or try it from the CD.</a:t>
            </a:r>
          </a:p>
          <a:p>
            <a:pPr fontAlgn="base"/>
            <a:r>
              <a:rPr lang="en-US" dirty="0"/>
              <a:t>If your computer doesn’t automatically do so, you might need to press </a:t>
            </a:r>
            <a:r>
              <a:rPr lang="en-US" b="1" dirty="0"/>
              <a:t>the F12 key</a:t>
            </a:r>
            <a:r>
              <a:rPr lang="en-US" dirty="0"/>
              <a:t> to bring up the boot </a:t>
            </a:r>
            <a:r>
              <a:rPr lang="en-US" dirty="0" smtClean="0"/>
              <a:t>menu</a:t>
            </a:r>
          </a:p>
          <a:p>
            <a:pPr fontAlgn="base"/>
            <a:endParaRPr lang="en-US" dirty="0"/>
          </a:p>
          <a:p>
            <a:pPr marL="0" indent="0" fontAlgn="base">
              <a:buNone/>
            </a:pPr>
            <a:endParaRPr lang="en-US" dirty="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024322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Welcome screen:</a:t>
            </a:r>
            <a:endParaRPr lang="en-US" dirty="0"/>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934200" cy="53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337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US" dirty="0" smtClean="0"/>
              <a:t>plug </a:t>
            </a:r>
            <a:r>
              <a:rPr lang="en-US" dirty="0"/>
              <a:t>your computer into a power source</a:t>
            </a:r>
          </a:p>
          <a:p>
            <a:pPr fontAlgn="base"/>
            <a:r>
              <a:rPr lang="en-US" dirty="0"/>
              <a:t>You should also make sure you have enough space on your computer to install Ubuntu</a:t>
            </a:r>
          </a:p>
          <a:p>
            <a:pPr fontAlgn="base"/>
            <a:r>
              <a:rPr lang="en-US" dirty="0" smtClean="0"/>
              <a:t>Select </a:t>
            </a:r>
            <a:r>
              <a:rPr lang="en-US" dirty="0"/>
              <a:t>Download updates while installing and Install this third-party software now</a:t>
            </a:r>
          </a:p>
          <a:p>
            <a:pPr fontAlgn="base"/>
            <a:r>
              <a:rPr lang="en-US" dirty="0"/>
              <a:t>You should also stay connected to the internet so you can get the latest updates while you install </a:t>
            </a:r>
            <a:r>
              <a:rPr lang="en-US" dirty="0" smtClean="0"/>
              <a:t>Ubuntu</a:t>
            </a:r>
            <a:endParaRPr lang="en-US" dirty="0"/>
          </a:p>
        </p:txBody>
      </p:sp>
      <p:sp>
        <p:nvSpPr>
          <p:cNvPr id="2" name="Title 1"/>
          <p:cNvSpPr>
            <a:spLocks noGrp="1"/>
          </p:cNvSpPr>
          <p:nvPr>
            <p:ph type="title"/>
          </p:nvPr>
        </p:nvSpPr>
        <p:spPr/>
        <p:txBody>
          <a:bodyPr>
            <a:normAutofit/>
          </a:bodyPr>
          <a:lstStyle/>
          <a:p>
            <a:r>
              <a:rPr lang="en-US" dirty="0" smtClean="0"/>
              <a:t>Prepare to install Ubuntu</a:t>
            </a:r>
            <a:endParaRPr lang="en-US" dirty="0"/>
          </a:p>
        </p:txBody>
      </p:sp>
    </p:spTree>
    <p:extLst>
      <p:ext uri="{BB962C8B-B14F-4D97-AF65-F5344CB8AC3E}">
        <p14:creationId xmlns:p14="http://schemas.microsoft.com/office/powerpoint/2010/main" val="2549858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6146" name="Picture 2" descr="http://assets.ubuntu.com/sites/ubuntu/latest/u/img/download/desktop-instal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315200" cy="543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347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TotalTime>
  <Words>951</Words>
  <Application>Microsoft Office PowerPoint</Application>
  <PresentationFormat>On-screen Show (4:3)</PresentationFormat>
  <Paragraphs>81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Installing Ubuntu 12.04</vt:lpstr>
      <vt:lpstr>PowerPoint Presentation</vt:lpstr>
      <vt:lpstr>PowerPoint Presentation</vt:lpstr>
      <vt:lpstr>PowerPoint Presentation</vt:lpstr>
      <vt:lpstr>PowerPoint Presentation</vt:lpstr>
      <vt:lpstr>PowerPoint Presentation</vt:lpstr>
      <vt:lpstr>PowerPoint Presentation</vt:lpstr>
      <vt:lpstr>Prepare to install Ubuntu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 your preferred keyboard layout </vt:lpstr>
      <vt:lpstr>Enter your login and password details </vt:lpstr>
      <vt:lpstr>That’s It</vt:lpstr>
      <vt:lpstr>Login Screen </vt:lpstr>
      <vt:lpstr>Unity</vt:lpstr>
      <vt:lpstr>PowerPoint Presentation</vt:lpstr>
      <vt:lpstr>The Launcher</vt:lpstr>
      <vt:lpstr>PowerPoint Presentation</vt:lpstr>
      <vt:lpstr>Running Applications</vt:lpstr>
      <vt:lpstr>The Dash</vt:lpstr>
      <vt:lpstr>PowerPoint Presentation</vt:lpstr>
      <vt:lpstr>Workspaces</vt:lpstr>
      <vt:lpstr>Software Center</vt:lpstr>
      <vt:lpstr>Software Manager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Ubuntu 12.04</dc:title>
  <dc:creator>TOSHIBA</dc:creator>
  <cp:lastModifiedBy>TOSHIBA</cp:lastModifiedBy>
  <cp:revision>16</cp:revision>
  <dcterms:created xsi:type="dcterms:W3CDTF">2013-05-12T08:38:14Z</dcterms:created>
  <dcterms:modified xsi:type="dcterms:W3CDTF">2013-05-13T05:56:04Z</dcterms:modified>
</cp:coreProperties>
</file>